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1BF43-B2E7-4A3B-B416-74B667F6AE5D}" type="datetimeFigureOut">
              <a:rPr lang="pl-PL" smtClean="0"/>
              <a:t>2018-09-16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87515-BDB1-4F13-BFC9-BE28A032AC0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1BF43-B2E7-4A3B-B416-74B667F6AE5D}" type="datetimeFigureOut">
              <a:rPr lang="pl-PL" smtClean="0"/>
              <a:t>2018-09-16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87515-BDB1-4F13-BFC9-BE28A032AC0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1BF43-B2E7-4A3B-B416-74B667F6AE5D}" type="datetimeFigureOut">
              <a:rPr lang="pl-PL" smtClean="0"/>
              <a:t>2018-09-16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87515-BDB1-4F13-BFC9-BE28A032AC0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1BF43-B2E7-4A3B-B416-74B667F6AE5D}" type="datetimeFigureOut">
              <a:rPr lang="pl-PL" smtClean="0"/>
              <a:t>2018-09-16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87515-BDB1-4F13-BFC9-BE28A032AC0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1BF43-B2E7-4A3B-B416-74B667F6AE5D}" type="datetimeFigureOut">
              <a:rPr lang="pl-PL" smtClean="0"/>
              <a:t>2018-09-16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87515-BDB1-4F13-BFC9-BE28A032AC0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1BF43-B2E7-4A3B-B416-74B667F6AE5D}" type="datetimeFigureOut">
              <a:rPr lang="pl-PL" smtClean="0"/>
              <a:t>2018-09-16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87515-BDB1-4F13-BFC9-BE28A032AC0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1BF43-B2E7-4A3B-B416-74B667F6AE5D}" type="datetimeFigureOut">
              <a:rPr lang="pl-PL" smtClean="0"/>
              <a:t>2018-09-16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87515-BDB1-4F13-BFC9-BE28A032AC0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1BF43-B2E7-4A3B-B416-74B667F6AE5D}" type="datetimeFigureOut">
              <a:rPr lang="pl-PL" smtClean="0"/>
              <a:t>2018-09-16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87515-BDB1-4F13-BFC9-BE28A032AC0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1BF43-B2E7-4A3B-B416-74B667F6AE5D}" type="datetimeFigureOut">
              <a:rPr lang="pl-PL" smtClean="0"/>
              <a:t>2018-09-16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87515-BDB1-4F13-BFC9-BE28A032AC0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1BF43-B2E7-4A3B-B416-74B667F6AE5D}" type="datetimeFigureOut">
              <a:rPr lang="pl-PL" smtClean="0"/>
              <a:t>2018-09-16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87515-BDB1-4F13-BFC9-BE28A032AC0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1BF43-B2E7-4A3B-B416-74B667F6AE5D}" type="datetimeFigureOut">
              <a:rPr lang="pl-PL" smtClean="0"/>
              <a:t>2018-09-16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87515-BDB1-4F13-BFC9-BE28A032AC09}" type="slidenum">
              <a:rPr lang="pl-PL" smtClean="0"/>
              <a:t>‹#›</a:t>
            </a:fld>
            <a:endParaRPr lang="pl-PL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pl-PL" smtClean="0"/>
              <a:t>Kliknij ikonę, aby dodać obraz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AF1BF43-B2E7-4A3B-B416-74B667F6AE5D}" type="datetimeFigureOut">
              <a:rPr lang="pl-PL" smtClean="0"/>
              <a:t>2018-09-16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2C87515-BDB1-4F13-BFC9-BE28A032AC09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79512" y="3645024"/>
            <a:ext cx="7117180" cy="1420388"/>
          </a:xfrm>
        </p:spPr>
        <p:txBody>
          <a:bodyPr/>
          <a:lstStyle/>
          <a:p>
            <a:pPr algn="ctr"/>
            <a:r>
              <a:rPr lang="pl-PL" sz="6600" b="1" dirty="0" smtClean="0">
                <a:solidFill>
                  <a:schemeClr val="tx1"/>
                </a:solidFill>
                <a:latin typeface="Segoe Script" panose="020B0504020000000003" pitchFamily="34" charset="0"/>
              </a:rPr>
              <a:t>Jak napisać dobry konspekt? </a:t>
            </a:r>
            <a:endParaRPr lang="pl-PL" sz="6600" b="1" dirty="0">
              <a:solidFill>
                <a:schemeClr val="tx1"/>
              </a:solidFill>
              <a:latin typeface="Segoe Script" panose="020B0504020000000003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20441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prism isInverted="1"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504" y="272277"/>
            <a:ext cx="9036496" cy="924475"/>
          </a:xfrm>
        </p:spPr>
        <p:txBody>
          <a:bodyPr/>
          <a:lstStyle/>
          <a:p>
            <a:pPr algn="ctr"/>
            <a:r>
              <a:rPr lang="pl-PL" b="1" dirty="0" smtClean="0">
                <a:solidFill>
                  <a:schemeClr val="tx1"/>
                </a:solidFill>
                <a:latin typeface="Segoe Script" panose="020B0504020000000003" pitchFamily="34" charset="0"/>
              </a:rPr>
              <a:t>Zadania do wykonania i uwagi po zajęciach</a:t>
            </a:r>
            <a:endParaRPr lang="pl-PL" b="1" dirty="0">
              <a:solidFill>
                <a:schemeClr val="tx1"/>
              </a:solidFill>
              <a:latin typeface="Segoe Script" panose="020B0504020000000003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19913" y="1372635"/>
            <a:ext cx="4176464" cy="4971677"/>
          </a:xfrm>
        </p:spPr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Zadania po zbiórce nie są konieczne, ale jeśli takowe się zdarzą to warto je zapisać, żeby na koniec o </a:t>
            </a: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nich </a:t>
            </a: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 zapomnieć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uwagach warto zapisać jakie formy pracy się sprawdziły wśród uczestników, które </a:t>
            </a: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elementy zbiórki </a:t>
            </a: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 nudziły, a które się podobały. Uwagi po zbiórce powinny być wskazówką przy rozpisywaniu kolejnej.</a:t>
            </a:r>
            <a:endParaRPr lang="pl-PL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C:\Users\xxx\Desktop\aaa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412776"/>
            <a:ext cx="3672408" cy="5195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7703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125113" cy="924475"/>
          </a:xfrm>
        </p:spPr>
        <p:txBody>
          <a:bodyPr/>
          <a:lstStyle/>
          <a:p>
            <a:r>
              <a:rPr lang="pl-PL" sz="4000" b="1" dirty="0" smtClean="0">
                <a:solidFill>
                  <a:schemeClr val="tx1"/>
                </a:solidFill>
                <a:latin typeface="Segoe Script" panose="020B0504020000000003" pitchFamily="34" charset="0"/>
              </a:rPr>
              <a:t>Kilka rad na koniec :)</a:t>
            </a:r>
            <a:endParaRPr lang="pl-PL" sz="4000" b="1" dirty="0">
              <a:solidFill>
                <a:schemeClr val="tx1"/>
              </a:solidFill>
              <a:latin typeface="Segoe Script" panose="020B0504020000000003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55576" y="908720"/>
            <a:ext cx="7488832" cy="4824536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Konspekt pozwala nam zorientować się czy poprawie zaplanowaliśmy zbiórkę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Dzięki niemu nie pogubimy się w przebiegu zbiórki podczas jej prowadzenia, wszystko mamy uporządkowane w jednym miejscu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Pamiętaj o zmienności form oraz </a:t>
            </a: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każdy punkt zbiórki był zrealizowany w odpowiedniej formie </a:t>
            </a: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Konspekt powinien być napisany w taki sposób, że kiedy z jakiś przyczyn nie będziemy mogli poprowadzić zbiórki, to osoba do tego wyznaczona dokładnie będzie wiedziała co i w jaki sposób powinna zrobić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Konspekt powinien być gotowy co najmniej tydzień przed zbiórką, </a:t>
            </a: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aby drużynowy miał czas na </a:t>
            </a: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sprawdzenie go i ewentualne uwagi, a Ty na poprawienie go w razie potrzeby.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Dobrze napisany konspekt bardzo ułatwia przeprowadzenie zbiórki, a napisanie go to nic trudnego! 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6012160" y="5889871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Powodzenia! ;)</a:t>
            </a:r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133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75856" y="2132856"/>
            <a:ext cx="2808312" cy="196320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Opracowała:</a:t>
            </a:r>
          </a:p>
          <a:p>
            <a:pPr marL="0" indent="0" algn="ctr">
              <a:buNone/>
            </a:pP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sam. Patrycja Woźniak</a:t>
            </a:r>
            <a:endParaRPr lang="pl-PL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656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0"/>
            <a:ext cx="7125113" cy="924475"/>
          </a:xfrm>
        </p:spPr>
        <p:txBody>
          <a:bodyPr/>
          <a:lstStyle/>
          <a:p>
            <a:pPr algn="ctr"/>
            <a:r>
              <a:rPr lang="pl-PL" sz="4400" b="1" dirty="0" smtClean="0">
                <a:solidFill>
                  <a:schemeClr val="tx1"/>
                </a:solidFill>
                <a:latin typeface="Segoe Script" panose="020B0504020000000003" pitchFamily="34" charset="0"/>
              </a:rPr>
              <a:t>Szablon</a:t>
            </a:r>
            <a:endParaRPr lang="pl-PL" sz="4400" b="1" dirty="0">
              <a:solidFill>
                <a:schemeClr val="tx1"/>
              </a:solidFill>
              <a:latin typeface="Segoe Script" panose="020B0504020000000003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1027" name="Picture 3" descr="C:\Users\xxx\Desktop\Bez tytuł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750158"/>
            <a:ext cx="6578945" cy="5991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0095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0">
        <p14:prism isInverted="1"/>
      </p:transition>
    </mc:Choice>
    <mc:Fallback xmlns="">
      <p:transition spd="slow" advTm="3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125113" cy="924475"/>
          </a:xfrm>
        </p:spPr>
        <p:txBody>
          <a:bodyPr/>
          <a:lstStyle/>
          <a:p>
            <a:pPr algn="ctr"/>
            <a:r>
              <a:rPr lang="pl-PL" sz="4800" b="1" dirty="0" smtClean="0">
                <a:solidFill>
                  <a:schemeClr val="tx1"/>
                </a:solidFill>
                <a:latin typeface="Segoe Script" panose="020B0504020000000003" pitchFamily="34" charset="0"/>
              </a:rPr>
              <a:t>Temat zajęć</a:t>
            </a:r>
            <a:endParaRPr lang="pl-PL" sz="4800" b="1" dirty="0">
              <a:solidFill>
                <a:schemeClr val="tx1"/>
              </a:solidFill>
              <a:latin typeface="Segoe Script" panose="020B0504020000000003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980728"/>
            <a:ext cx="6840760" cy="1492662"/>
          </a:xfrm>
        </p:spPr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Tutaj wpisujemy „tytuł” naszej zbiórki, o czym ona będzie.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Warto wymyślić go chwytliwym, zabawnym i pociągającym, tak by zainteresował uczestników zbiórki.</a:t>
            </a:r>
            <a:endParaRPr lang="pl-PL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1201656" y="2494525"/>
            <a:ext cx="6898736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>
                <a:latin typeface="Segoe Script" panose="020B0504020000000003" pitchFamily="34" charset="0"/>
              </a:rPr>
              <a:t>Na przykład:</a:t>
            </a:r>
          </a:p>
          <a:p>
            <a:endParaRPr lang="pl-PL" sz="800" b="1" dirty="0" smtClean="0">
              <a:latin typeface="Segoe Script" panose="020B0504020000000003" pitchFamily="34" charset="0"/>
            </a:endParaRPr>
          </a:p>
          <a:p>
            <a:endParaRPr lang="pl-PL" sz="800" b="1" dirty="0">
              <a:latin typeface="Segoe Script" panose="020B05040200000000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„Jak to się robiło „po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harcerzemu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?“ – przypomnienie technik harcerskich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„Znad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planszy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fantastyczny świat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planszówek”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„Ale jak to mam iść do pracy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czyli jak znaleźć odpowiednią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pracę”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Picture 3" descr="C:\Users\xxx\Desktop\boy-scout_51da912e26c73-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682528"/>
            <a:ext cx="2634686" cy="2195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2352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45000">
        <p14:prism isInverted="1"/>
      </p:transition>
    </mc:Choice>
    <mc:Fallback xmlns="">
      <p:transition spd="slow" advTm="4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125113" cy="924475"/>
          </a:xfrm>
        </p:spPr>
        <p:txBody>
          <a:bodyPr/>
          <a:lstStyle/>
          <a:p>
            <a:pPr algn="ctr"/>
            <a:r>
              <a:rPr lang="pl-PL" sz="4000" b="1" dirty="0" smtClean="0">
                <a:solidFill>
                  <a:schemeClr val="tx1"/>
                </a:solidFill>
                <a:latin typeface="Segoe Script" panose="020B0504020000000003" pitchFamily="34" charset="0"/>
              </a:rPr>
              <a:t>Prowadzący</a:t>
            </a:r>
            <a:endParaRPr lang="pl-PL" sz="4000" b="1" dirty="0">
              <a:solidFill>
                <a:schemeClr val="tx1"/>
              </a:solidFill>
              <a:latin typeface="Segoe Script" panose="020B0504020000000003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908720"/>
            <a:ext cx="7272808" cy="2645823"/>
          </a:xfrm>
        </p:spPr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Wpisujemy imię, nazwisko i stopień osoby, która jest odpowiedzialna za zbiórkę.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Powinna tu być wpisana tylko jedna osoba.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Nawet, jeśli jakieś elementy podczas zbiórki prowadzi inna osoba, to za całość odpowiedzialna jest jedna, która w razie potrzeby podejmuje ostateczne decyzje.</a:t>
            </a:r>
            <a:endParaRPr lang="pl-PL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3347864" y="3717032"/>
            <a:ext cx="14943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4000" b="1" dirty="0" smtClean="0">
                <a:solidFill>
                  <a:schemeClr val="tx1"/>
                </a:solidFill>
                <a:latin typeface="Segoe Script" panose="020B0504020000000003" pitchFamily="34" charset="0"/>
              </a:rPr>
              <a:t>Data</a:t>
            </a:r>
            <a:endParaRPr lang="pl-PL" sz="4000" dirty="0"/>
          </a:p>
        </p:txBody>
      </p:sp>
      <p:sp>
        <p:nvSpPr>
          <p:cNvPr id="5" name="Prostokąt 4"/>
          <p:cNvSpPr/>
          <p:nvPr/>
        </p:nvSpPr>
        <p:spPr>
          <a:xfrm>
            <a:off x="1043608" y="4509120"/>
            <a:ext cx="71287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Dzień, miesiąc i rok, w którym odbywa się zbiórka</a:t>
            </a:r>
          </a:p>
          <a:p>
            <a:pPr marL="285750" indent="-285750">
              <a:buClrTx/>
              <a:buFont typeface="Arial" panose="020B0604020202020204" pitchFamily="34" charset="0"/>
              <a:buChar char="•"/>
            </a:pPr>
            <a:endParaRPr lang="pl-PL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eśli konspekt dotyczy zajęć np. na obozie to warto jeszcze dopisać porę lub blok zajęć</a:t>
            </a:r>
            <a:endParaRPr lang="pl-PL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34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7125113" cy="924475"/>
          </a:xfrm>
        </p:spPr>
        <p:txBody>
          <a:bodyPr/>
          <a:lstStyle/>
          <a:p>
            <a:pPr algn="ctr"/>
            <a:r>
              <a:rPr lang="pl-PL" sz="4800" b="1" dirty="0" smtClean="0">
                <a:solidFill>
                  <a:schemeClr val="tx1"/>
                </a:solidFill>
                <a:latin typeface="Segoe Script" panose="020B0504020000000003" pitchFamily="34" charset="0"/>
              </a:rPr>
              <a:t>Miejsce</a:t>
            </a:r>
            <a:endParaRPr lang="pl-PL" sz="4800" b="1" dirty="0">
              <a:solidFill>
                <a:schemeClr val="tx1"/>
              </a:solidFill>
              <a:latin typeface="Segoe Script" panose="020B0504020000000003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91335" y="836712"/>
            <a:ext cx="7125112" cy="1774565"/>
          </a:xfrm>
        </p:spPr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Gdzie odbędzie się zbiórka, np. Harcówka 14 </a:t>
            </a:r>
            <a:r>
              <a:rPr lang="pl-PL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ChGŚDH</a:t>
            </a: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„Camelot” lub jej dokładny adres.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Jeśli konspekt dotyczy zajęć na obozie, to wystarczy napisać np. Szary Dwór.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2843808" y="2564904"/>
            <a:ext cx="54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800" b="1" dirty="0" smtClean="0">
                <a:latin typeface="Segoe Script" panose="020B0504020000000003" pitchFamily="34" charset="0"/>
              </a:rPr>
              <a:t>Odbiorca</a:t>
            </a:r>
            <a:endParaRPr lang="pl-PL" sz="4800" b="1" dirty="0">
              <a:latin typeface="Segoe Script" panose="020B0504020000000003" pitchFamily="34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1043608" y="3356992"/>
            <a:ext cx="66247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kogo skierowana jest zbiórka? </a:t>
            </a: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np. członkowie zastępu „Ogniki”, członkowie 	11DW „Tesla”</a:t>
            </a: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xxx\Desktop\zbiórka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1" y="2924944"/>
            <a:ext cx="5976663" cy="3899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1645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7247" y="56253"/>
            <a:ext cx="7125113" cy="924475"/>
          </a:xfrm>
        </p:spPr>
        <p:txBody>
          <a:bodyPr/>
          <a:lstStyle/>
          <a:p>
            <a:pPr algn="ctr"/>
            <a:r>
              <a:rPr lang="pl-PL" sz="4000" b="1" dirty="0" smtClean="0">
                <a:solidFill>
                  <a:schemeClr val="tx1"/>
                </a:solidFill>
                <a:latin typeface="Segoe Script" panose="020B0504020000000003" pitchFamily="34" charset="0"/>
              </a:rPr>
              <a:t>Cel</a:t>
            </a:r>
            <a:r>
              <a:rPr lang="pl-PL" sz="4400" b="1" dirty="0" smtClean="0">
                <a:solidFill>
                  <a:schemeClr val="tx1"/>
                </a:solidFill>
                <a:latin typeface="Segoe Script" panose="020B0504020000000003" pitchFamily="34" charset="0"/>
              </a:rPr>
              <a:t> zajęć</a:t>
            </a:r>
            <a:endParaRPr lang="pl-PL" sz="4400" b="1" dirty="0">
              <a:solidFill>
                <a:schemeClr val="tx1"/>
              </a:solidFill>
              <a:latin typeface="Segoe Script" panose="020B0504020000000003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02406" y="1060238"/>
            <a:ext cx="7490456" cy="3592898"/>
          </a:xfrm>
        </p:spPr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 zajęć powinien być sprecyzowany jeszcze przed rozpoczęciem pisania konspektu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Należy dobrze się zastanowić, co chcemy osiągnąć naszą zbiórką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 realizujemy poprzez wypełnianie punktów z PUZUB-u 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 wyznaczamy kierując się zasadą S.M.A.R.T, czyli powinien on być: skonkretyzowany, mierzalny, osiągalny, istotny i określony w czasie.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Powinien być także ambitny, ale nie przekraczający możliwości harcerzy (dostosowany do wieku) – w skrócie powinien być wyzwaniem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 pełni funkcję motywacyjną, więc musi być precyzyjny, nie ogólnikowy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endParaRPr lang="pl-PL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1479282" y="4273932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>
                <a:latin typeface="Segoe Script" panose="020B0504020000000003" pitchFamily="34" charset="0"/>
                <a:cs typeface="Times New Roman" panose="02020603050405020304" pitchFamily="18" charset="0"/>
              </a:rPr>
              <a:t>Na przykład:</a:t>
            </a:r>
            <a:endParaRPr lang="pl-PL" sz="2800" b="1" dirty="0">
              <a:latin typeface="Segoe Script" panose="020B0504020000000003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1479282" y="4737918"/>
            <a:ext cx="63367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„Zapoznanie harcerzy z symboliką lilijki i krzyża harcerskiego”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„Pokazanie uczestnikom jak ważnymi wartościami są braterstwo i przyjaźń”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528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488301"/>
            <a:ext cx="7125113" cy="924475"/>
          </a:xfrm>
        </p:spPr>
        <p:txBody>
          <a:bodyPr/>
          <a:lstStyle/>
          <a:p>
            <a:pPr algn="ctr"/>
            <a:r>
              <a:rPr lang="pl-PL" sz="4400" b="1" dirty="0">
                <a:solidFill>
                  <a:schemeClr val="tx1"/>
                </a:solidFill>
                <a:latin typeface="Segoe Script" panose="020B0504020000000003" pitchFamily="34" charset="0"/>
              </a:rPr>
              <a:t>PUZUB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908720"/>
            <a:ext cx="7488832" cy="4968552"/>
          </a:xfrm>
        </p:spPr>
        <p:txBody>
          <a:bodyPr/>
          <a:lstStyle/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Czyli „po ukończonych zajęciach uczestnik będzie:” </a:t>
            </a:r>
          </a:p>
          <a:p>
            <a:pPr marL="0" indent="0">
              <a:buNone/>
            </a:pPr>
            <a:r>
              <a:rPr lang="pl-PL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znał-, wiedział-, potrafił-, rozumiał-, itd. </a:t>
            </a:r>
            <a:endParaRPr lang="pl-PL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właśnie PUZUB-em realizujemy cel zajęć, czyli jeśli naszym celem jest zaznajomienie uczestników z symboliką lilijki harcerskiej, to jednym z punktów PUZUB-u będzie: </a:t>
            </a: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„potrafił wyjaśnić symbolikę harcerskiej lilijki”, bo przecież bez jej znajomości nie zrealizujemy celu zajęć</a:t>
            </a:r>
            <a:endParaRPr lang="pl-PL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Przyjmuje się, że punktów PUZUB-u powinno być około </a:t>
            </a: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Powinien on być realizowany przez adekwatną formę pracy</a:t>
            </a:r>
          </a:p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Należy pamiętać, żeby były to konkretne, a przede wszystkim przydatne umiejętności </a:t>
            </a:r>
            <a:endParaRPr lang="pl-PL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3307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344285"/>
            <a:ext cx="8280920" cy="924475"/>
          </a:xfrm>
        </p:spPr>
        <p:txBody>
          <a:bodyPr/>
          <a:lstStyle/>
          <a:p>
            <a:pPr algn="ctr"/>
            <a:r>
              <a:rPr lang="pl-PL" sz="4000" b="1" dirty="0" smtClean="0">
                <a:solidFill>
                  <a:schemeClr val="tx1"/>
                </a:solidFill>
                <a:latin typeface="Segoe Script" panose="020B0504020000000003" pitchFamily="34" charset="0"/>
              </a:rPr>
              <a:t>Czas trwania, materiały programowe i formy pracy</a:t>
            </a:r>
            <a:endParaRPr lang="pl-PL" sz="4000" b="1" dirty="0">
              <a:solidFill>
                <a:schemeClr val="tx1"/>
              </a:solidFill>
              <a:latin typeface="Segoe Script" panose="020B0504020000000003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340768"/>
            <a:ext cx="4752528" cy="4968552"/>
          </a:xfrm>
        </p:spPr>
        <p:txBody>
          <a:bodyPr>
            <a:no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 punkty uzupełniamy na samym końcu, kiedy już będziemy mieć rozpisany przebieg zajęć. 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Czas trwania to zsumowany czas potrzebny do każdego punktu zbiórki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Materiały programowe, to rzeczy, które potrzebne nam są do przeprowadzenia zbiórki, jak: szary papier, flamastry, kartki itd.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formach pracy wpisujemy wszystkie formy, którymi realizowane będą kolejne etapy zbiórki, np. „gawęda”, „quiz”, „inscenizacja”, „zwiad”, „dyskusja”, itd..</a:t>
            </a:r>
            <a:endParaRPr lang="pl-PL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xxx\Desktop\27886300-cartoon-illustration-of-scout-kid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844824"/>
            <a:ext cx="3155312" cy="3752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5646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02770" y="116632"/>
            <a:ext cx="7125113" cy="924475"/>
          </a:xfrm>
        </p:spPr>
        <p:txBody>
          <a:bodyPr/>
          <a:lstStyle/>
          <a:p>
            <a:pPr algn="ctr"/>
            <a:r>
              <a:rPr lang="pl-PL" sz="4000" b="1" dirty="0" smtClean="0">
                <a:solidFill>
                  <a:schemeClr val="tx1"/>
                </a:solidFill>
                <a:latin typeface="Segoe Script" panose="020B0504020000000003" pitchFamily="34" charset="0"/>
                <a:cs typeface="Times New Roman" panose="02020603050405020304" pitchFamily="18" charset="0"/>
              </a:rPr>
              <a:t>Przebieg zajęć</a:t>
            </a:r>
            <a:endParaRPr lang="pl-PL" sz="4000" b="1" dirty="0">
              <a:solidFill>
                <a:schemeClr val="tx1"/>
              </a:solidFill>
              <a:latin typeface="Segoe Script" panose="020B0504020000000003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696528"/>
            <a:ext cx="3888432" cy="5976664"/>
          </a:xfrm>
        </p:spPr>
        <p:txBody>
          <a:bodyPr/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formie tabelki wpisujemy każdy punkt (etap) zbiórki, dopisujemy ile czasu na niego przewidujemy i w jakiej formie chcemy go zrealizować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Jeśli zbiórkę prowadzi więcej osób, to warto dopisać osobę odpowiedzialną za zrealizowanie danego punktu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uwagach można dopisać wskazówki do danego punktu, np. jeśli część zbiórki przebiega w grupach, to warto tam dopisać by przy dzieleniu się na grupy, do każdej była przydzielona jedna starsza osoba, jeśli jest taka potrzeba</a:t>
            </a:r>
            <a:endParaRPr lang="pl-P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xxx\Desktop\harcerze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196752"/>
            <a:ext cx="3779590" cy="4976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5916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Wiosna</Template>
  <TotalTime>230</TotalTime>
  <Words>688</Words>
  <Application>Microsoft Office PowerPoint</Application>
  <PresentationFormat>Pokaz na ekranie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Spring</vt:lpstr>
      <vt:lpstr>Jak napisać dobry konspekt? </vt:lpstr>
      <vt:lpstr>Szablon</vt:lpstr>
      <vt:lpstr>Temat zajęć</vt:lpstr>
      <vt:lpstr>Prowadzący</vt:lpstr>
      <vt:lpstr>Miejsce</vt:lpstr>
      <vt:lpstr>Cel zajęć</vt:lpstr>
      <vt:lpstr>PUZUB </vt:lpstr>
      <vt:lpstr>Czas trwania, materiały programowe i formy pracy</vt:lpstr>
      <vt:lpstr>Przebieg zajęć</vt:lpstr>
      <vt:lpstr>Zadania do wykonania i uwagi po zajęciach</vt:lpstr>
      <vt:lpstr>Kilka rad na koniec :)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xxx</dc:creator>
  <cp:lastModifiedBy>xxx</cp:lastModifiedBy>
  <cp:revision>21</cp:revision>
  <dcterms:created xsi:type="dcterms:W3CDTF">2018-01-31T15:27:33Z</dcterms:created>
  <dcterms:modified xsi:type="dcterms:W3CDTF">2018-09-16T12:55:40Z</dcterms:modified>
</cp:coreProperties>
</file>